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>
            <a:normAutofit fontScale="92500"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3600" dirty="0"/>
              <a:t>The table gives the number of hours </a:t>
            </a:r>
            <a:r>
              <a:rPr lang="en-US" sz="3600" i="1" dirty="0"/>
              <a:t>y</a:t>
            </a:r>
            <a:r>
              <a:rPr lang="en-US" sz="3600" dirty="0"/>
              <a:t> that it takes a student to learn a new word processing program and the number of words per minute </a:t>
            </a:r>
            <a:r>
              <a:rPr lang="en-US" sz="3600" i="1" dirty="0"/>
              <a:t>x</a:t>
            </a:r>
            <a:r>
              <a:rPr lang="en-US" sz="3600" dirty="0"/>
              <a:t> the students can type</a:t>
            </a:r>
            <a:r>
              <a:rPr lang="en-US" sz="3600" dirty="0" smtClean="0"/>
              <a:t>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endParaRPr lang="en-US" sz="3600" dirty="0" smtClean="0"/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3600" dirty="0" smtClean="0"/>
              <a:t>Draw </a:t>
            </a:r>
            <a:r>
              <a:rPr lang="en-US" sz="3600" dirty="0"/>
              <a:t>the scatter plot.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3600" dirty="0"/>
              <a:t>Describe the correlation and tell whether it is close to  –1, – 0.5,0, 0.5, or 1. 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3600" dirty="0"/>
              <a:t>Approximate the best-fitting line for the data.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5" name="Picture 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624137"/>
            <a:ext cx="54292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There </a:t>
            </a:r>
            <a:r>
              <a:rPr lang="en-US" sz="4400" dirty="0"/>
              <a:t>is a strong negative correlation, close to –1.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y = – 0.1</a:t>
            </a:r>
            <a:r>
              <a:rPr lang="en-US" sz="4400" i="1" dirty="0"/>
              <a:t>x + </a:t>
            </a:r>
            <a:r>
              <a:rPr lang="en-US" sz="4400" dirty="0"/>
              <a:t>11.6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379095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181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2.6 Quiz</vt:lpstr>
      <vt:lpstr>2.6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94</cp:revision>
  <dcterms:created xsi:type="dcterms:W3CDTF">2010-08-17T17:31:29Z</dcterms:created>
  <dcterms:modified xsi:type="dcterms:W3CDTF">2012-04-02T19:55:14Z</dcterms:modified>
</cp:coreProperties>
</file>